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8"/>
  </p:notesMasterIdLst>
  <p:handoutMasterIdLst>
    <p:handoutMasterId r:id="rId9"/>
  </p:handoutMasterIdLst>
  <p:sldIdLst>
    <p:sldId id="2222" r:id="rId2"/>
    <p:sldId id="2229" r:id="rId3"/>
    <p:sldId id="2176" r:id="rId4"/>
    <p:sldId id="2226" r:id="rId5"/>
    <p:sldId id="2231" r:id="rId6"/>
    <p:sldId id="2230" r:id="rId7"/>
  </p:sldIdLst>
  <p:sldSz cx="13817600" cy="7772400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4100" i="1" kern="1200">
        <a:solidFill>
          <a:schemeClr val="tx1"/>
        </a:solidFill>
        <a:latin typeface="Schneidler Md BT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" userDrawn="1">
          <p15:clr>
            <a:srgbClr val="A4A3A4"/>
          </p15:clr>
        </p15:guide>
        <p15:guide id="4" pos="4190" userDrawn="1">
          <p15:clr>
            <a:srgbClr val="A4A3A4"/>
          </p15:clr>
        </p15:guide>
        <p15:guide id="17" pos="8" userDrawn="1">
          <p15:clr>
            <a:srgbClr val="A4A3A4"/>
          </p15:clr>
        </p15:guide>
        <p15:guide id="19" pos="8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32" userDrawn="1">
          <p15:clr>
            <a:srgbClr val="A4A3A4"/>
          </p15:clr>
        </p15:guide>
        <p15:guide id="2" pos="2317" userDrawn="1">
          <p15:clr>
            <a:srgbClr val="A4A3A4"/>
          </p15:clr>
        </p15:guide>
        <p15:guide id="3" orient="horz" pos="2932" userDrawn="1">
          <p15:clr>
            <a:srgbClr val="A4A3A4"/>
          </p15:clr>
        </p15:guide>
        <p15:guide id="4" pos="2212" userDrawn="1">
          <p15:clr>
            <a:srgbClr val="A4A3A4"/>
          </p15:clr>
        </p15:guide>
        <p15:guide id="5" orient="horz" pos="3136" userDrawn="1">
          <p15:clr>
            <a:srgbClr val="A4A3A4"/>
          </p15:clr>
        </p15:guide>
        <p15:guide id="6" pos="2426" userDrawn="1">
          <p15:clr>
            <a:srgbClr val="A4A3A4"/>
          </p15:clr>
        </p15:guide>
        <p15:guide id="7" orient="horz" pos="2835" userDrawn="1">
          <p15:clr>
            <a:srgbClr val="A4A3A4"/>
          </p15:clr>
        </p15:guide>
        <p15:guide id="8" orient="horz" pos="3031" userDrawn="1">
          <p15:clr>
            <a:srgbClr val="A4A3A4"/>
          </p15:clr>
        </p15:guide>
        <p15:guide id="9" pos="2113" userDrawn="1">
          <p15:clr>
            <a:srgbClr val="A4A3A4"/>
          </p15:clr>
        </p15:guide>
        <p15:guide id="10" orient="horz" pos="4031" userDrawn="1">
          <p15:clr>
            <a:srgbClr val="A4A3A4"/>
          </p15:clr>
        </p15:guide>
        <p15:guide id="11" orient="horz" pos="3899" userDrawn="1">
          <p15:clr>
            <a:srgbClr val="A4A3A4"/>
          </p15:clr>
        </p15:guide>
        <p15:guide id="12" orient="horz" pos="4169" userDrawn="1">
          <p15:clr>
            <a:srgbClr val="A4A3A4"/>
          </p15:clr>
        </p15:guide>
        <p15:guide id="13" orient="horz" pos="3769" userDrawn="1">
          <p15:clr>
            <a:srgbClr val="A4A3A4"/>
          </p15:clr>
        </p15:guide>
        <p15:guide id="14" orient="horz" pos="4030" userDrawn="1">
          <p15:clr>
            <a:srgbClr val="A4A3A4"/>
          </p15:clr>
        </p15:guide>
        <p15:guide id="15" pos="2540" userDrawn="1">
          <p15:clr>
            <a:srgbClr val="A4A3A4"/>
          </p15:clr>
        </p15:guide>
        <p15:guide id="16" orient="horz" pos="2280" userDrawn="1">
          <p15:clr>
            <a:srgbClr val="A4A3A4"/>
          </p15:clr>
        </p15:guide>
        <p15:guide id="17" orient="horz" pos="2205" userDrawn="1">
          <p15:clr>
            <a:srgbClr val="A4A3A4"/>
          </p15:clr>
        </p15:guide>
        <p15:guide id="18" orient="horz" pos="2357" userDrawn="1">
          <p15:clr>
            <a:srgbClr val="A4A3A4"/>
          </p15:clr>
        </p15:guide>
        <p15:guide id="19" orient="horz" pos="2132" userDrawn="1">
          <p15:clr>
            <a:srgbClr val="A4A3A4"/>
          </p15:clr>
        </p15:guide>
        <p15:guide id="20" orient="horz" pos="2280" userDrawn="1">
          <p15:clr>
            <a:srgbClr val="A4A3A4"/>
          </p15:clr>
        </p15:guide>
        <p15:guide id="21" pos="201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1F28"/>
    <a:srgbClr val="000000"/>
    <a:srgbClr val="2DA2BF"/>
    <a:srgbClr val="7F7F7F"/>
    <a:srgbClr val="FF9900"/>
    <a:srgbClr val="FFCC80"/>
    <a:srgbClr val="2B4A76"/>
    <a:srgbClr val="FFFFFF"/>
    <a:srgbClr val="7D3C4A"/>
    <a:srgbClr val="5E2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1" autoAdjust="0"/>
    <p:restoredTop sz="95858" autoAdjust="0"/>
  </p:normalViewPr>
  <p:slideViewPr>
    <p:cSldViewPr snapToGrid="0" snapToObjects="1">
      <p:cViewPr>
        <p:scale>
          <a:sx n="70" d="100"/>
          <a:sy n="70" d="100"/>
        </p:scale>
        <p:origin x="-396" y="-60"/>
      </p:cViewPr>
      <p:guideLst>
        <p:guide orient="horz" pos="24"/>
        <p:guide pos="4190"/>
        <p:guide pos="8"/>
        <p:guide pos="8703"/>
      </p:guideLst>
    </p:cSldViewPr>
  </p:slideViewPr>
  <p:outlineViewPr>
    <p:cViewPr>
      <p:scale>
        <a:sx n="33" d="100"/>
        <a:sy n="33" d="100"/>
      </p:scale>
      <p:origin x="0" y="19608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114" y="-84"/>
      </p:cViewPr>
      <p:guideLst>
        <p:guide orient="horz" pos="3032"/>
        <p:guide orient="horz" pos="2932"/>
        <p:guide orient="horz" pos="3136"/>
        <p:guide orient="horz" pos="2835"/>
        <p:guide orient="horz" pos="3031"/>
        <p:guide orient="horz" pos="4031"/>
        <p:guide orient="horz" pos="3899"/>
        <p:guide orient="horz" pos="4169"/>
        <p:guide orient="horz" pos="3769"/>
        <p:guide orient="horz" pos="4030"/>
        <p:guide orient="horz" pos="2280"/>
        <p:guide orient="horz" pos="2205"/>
        <p:guide orient="horz" pos="2357"/>
        <p:guide orient="horz" pos="2132"/>
        <p:guide pos="2317"/>
        <p:guide pos="2212"/>
        <p:guide pos="2426"/>
        <p:guide pos="2113"/>
        <p:guide pos="2540"/>
        <p:guide pos="201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3" y="15"/>
            <a:ext cx="3042280" cy="46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8900" tIns="29452" rIns="58900" bIns="29452" numCol="1" anchor="t" anchorCtr="0" compatLnSpc="1">
            <a:prstTxWarp prst="textNoShape">
              <a:avLst/>
            </a:prstTxWarp>
          </a:bodyPr>
          <a:lstStyle>
            <a:lvl1pPr algn="l" defTabSz="588894">
              <a:defRPr sz="600" i="0">
                <a:latin typeface="Schneidler Md BT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833" y="15"/>
            <a:ext cx="3042280" cy="46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8900" tIns="29452" rIns="58900" bIns="29452" numCol="1" anchor="t" anchorCtr="0" compatLnSpc="1">
            <a:prstTxWarp prst="textNoShape">
              <a:avLst/>
            </a:prstTxWarp>
          </a:bodyPr>
          <a:lstStyle>
            <a:lvl1pPr algn="r" defTabSz="588894">
              <a:defRPr sz="600" i="0">
                <a:latin typeface="Schneidler Md BT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3" y="8842700"/>
            <a:ext cx="3042280" cy="46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8900" tIns="29452" rIns="58900" bIns="29452" numCol="1" anchor="b" anchorCtr="0" compatLnSpc="1">
            <a:prstTxWarp prst="textNoShape">
              <a:avLst/>
            </a:prstTxWarp>
          </a:bodyPr>
          <a:lstStyle>
            <a:lvl1pPr algn="l" defTabSz="588894">
              <a:defRPr sz="600" i="0">
                <a:latin typeface="Schneidler Md BT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833" y="8842700"/>
            <a:ext cx="3042280" cy="46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8900" tIns="29452" rIns="58900" bIns="29452" numCol="1" anchor="b" anchorCtr="0" compatLnSpc="1">
            <a:prstTxWarp prst="textNoShape">
              <a:avLst/>
            </a:prstTxWarp>
          </a:bodyPr>
          <a:lstStyle>
            <a:lvl1pPr algn="r" defTabSz="588894">
              <a:defRPr sz="600" i="0">
                <a:latin typeface="Schneidler Md BT" pitchFamily="18" charset="0"/>
                <a:cs typeface="+mn-cs"/>
              </a:defRPr>
            </a:lvl1pPr>
          </a:lstStyle>
          <a:p>
            <a:pPr>
              <a:defRPr/>
            </a:pPr>
            <a:fld id="{680142F3-45E7-4F50-A0B7-F16E4A79A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536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6" y="15"/>
            <a:ext cx="3043876" cy="466412"/>
          </a:xfrm>
          <a:prstGeom prst="rect">
            <a:avLst/>
          </a:prstGeom>
        </p:spPr>
        <p:txBody>
          <a:bodyPr vert="horz" lIns="58177" tIns="29087" rIns="58177" bIns="29087" rtlCol="0"/>
          <a:lstStyle>
            <a:lvl1pPr algn="l">
              <a:defRPr sz="600">
                <a:latin typeface="Schneidler Md B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648" y="15"/>
            <a:ext cx="3043876" cy="466412"/>
          </a:xfrm>
          <a:prstGeom prst="rect">
            <a:avLst/>
          </a:prstGeom>
        </p:spPr>
        <p:txBody>
          <a:bodyPr vert="horz" lIns="58177" tIns="29087" rIns="58177" bIns="29087" rtlCol="0"/>
          <a:lstStyle>
            <a:lvl1pPr algn="r">
              <a:defRPr sz="600">
                <a:latin typeface="Schneidler Md BT"/>
                <a:cs typeface="+mn-cs"/>
              </a:defRPr>
            </a:lvl1pPr>
          </a:lstStyle>
          <a:p>
            <a:pPr>
              <a:defRPr/>
            </a:pPr>
            <a:fld id="{8DFD2BFE-A6EF-47AF-86F8-6774DF87A60C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5325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8177" tIns="29087" rIns="58177" bIns="29087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22145"/>
            <a:ext cx="5618480" cy="4189732"/>
          </a:xfrm>
          <a:prstGeom prst="rect">
            <a:avLst/>
          </a:prstGeom>
        </p:spPr>
        <p:txBody>
          <a:bodyPr vert="horz" lIns="58177" tIns="29087" rIns="58177" bIns="29087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6" y="8841113"/>
            <a:ext cx="3043876" cy="466412"/>
          </a:xfrm>
          <a:prstGeom prst="rect">
            <a:avLst/>
          </a:prstGeom>
        </p:spPr>
        <p:txBody>
          <a:bodyPr vert="horz" lIns="58177" tIns="29087" rIns="58177" bIns="29087" rtlCol="0" anchor="b"/>
          <a:lstStyle>
            <a:lvl1pPr algn="l">
              <a:defRPr sz="600">
                <a:latin typeface="Schneidler Md B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648" y="8841113"/>
            <a:ext cx="3043876" cy="466412"/>
          </a:xfrm>
          <a:prstGeom prst="rect">
            <a:avLst/>
          </a:prstGeom>
        </p:spPr>
        <p:txBody>
          <a:bodyPr vert="horz" lIns="58177" tIns="29087" rIns="58177" bIns="29087" rtlCol="0" anchor="b"/>
          <a:lstStyle>
            <a:lvl1pPr algn="r">
              <a:defRPr sz="600">
                <a:latin typeface="Schneidler Md BT"/>
                <a:cs typeface="+mn-cs"/>
              </a:defRPr>
            </a:lvl1pPr>
          </a:lstStyle>
          <a:p>
            <a:pPr>
              <a:defRPr/>
            </a:pPr>
            <a:fld id="{0272EE17-F050-4163-A9A9-29ABE809F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341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23950" y="455613"/>
            <a:ext cx="4064000" cy="2286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2EE17-F050-4163-A9A9-29ABE809F99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410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5325"/>
            <a:ext cx="6207125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2EE17-F050-4163-A9A9-29ABE809F99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82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5325"/>
            <a:ext cx="6207125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2EE17-F050-4163-A9A9-29ABE809F99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5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5325"/>
            <a:ext cx="6207125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2EE17-F050-4163-A9A9-29ABE809F99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63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5325"/>
            <a:ext cx="6207125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2EE17-F050-4163-A9A9-29ABE809F99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32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5325"/>
            <a:ext cx="6207125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2EE17-F050-4163-A9A9-29ABE809F99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93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02" y="1997870"/>
            <a:ext cx="11583206" cy="732631"/>
          </a:xfrm>
          <a:prstGeom prst="rect">
            <a:avLst/>
          </a:prstGeom>
        </p:spPr>
        <p:txBody>
          <a:bodyPr anchor="t"/>
          <a:lstStyle>
            <a:lvl1pPr algn="l">
              <a:defRPr sz="4800" b="1" cap="all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901" y="2730500"/>
            <a:ext cx="9814883" cy="570168"/>
          </a:xfrm>
        </p:spPr>
        <p:txBody>
          <a:bodyPr bIns="0" anchor="t" anchorCtr="0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86829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902" y="1997870"/>
            <a:ext cx="11583206" cy="732631"/>
          </a:xfrm>
          <a:prstGeom prst="rect">
            <a:avLst/>
          </a:prstGeom>
        </p:spPr>
        <p:txBody>
          <a:bodyPr anchor="t"/>
          <a:lstStyle>
            <a:lvl1pPr algn="l">
              <a:defRPr sz="4800" b="1" cap="all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901" y="9988550"/>
            <a:ext cx="9814883" cy="570168"/>
          </a:xfrm>
        </p:spPr>
        <p:txBody>
          <a:bodyPr bIns="0" anchor="t" anchorCtr="0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97018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-1"/>
            <a:ext cx="12436525" cy="47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51085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89100"/>
            <a:ext cx="7724422" cy="4622800"/>
          </a:xfrm>
        </p:spPr>
        <p:txBody>
          <a:bodyPr/>
          <a:lstStyle>
            <a:lvl1pPr marL="457200" indent="-457200">
              <a:defRPr sz="36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1pPr>
            <a:lvl2pPr marL="1143000" indent="-555625">
              <a:defRPr sz="32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2pPr>
            <a:lvl3pPr marL="1714500" indent="-538163">
              <a:defRPr sz="28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3pPr>
            <a:lvl4pPr marL="2286000" indent="-522288">
              <a:defRPr sz="24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4pPr>
            <a:lvl5pPr marL="2857500" indent="-506413">
              <a:defRPr sz="24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-1"/>
            <a:ext cx="12436525" cy="47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  <a:latin typeface="+mj-lt"/>
                <a:ea typeface="Kozuka Gothic Pr6N B" pitchFamily="34" charset="-128"/>
              </a:defRPr>
            </a:lvl1pPr>
          </a:lstStyle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071530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46175"/>
            <a:ext cx="6651776" cy="4622800"/>
          </a:xfrm>
        </p:spPr>
        <p:txBody>
          <a:bodyPr/>
          <a:lstStyle>
            <a:lvl1pPr marL="457200" indent="-457200">
              <a:defRPr sz="32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1pPr>
            <a:lvl2pPr marL="1143000" indent="-555625">
              <a:defRPr sz="28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2pPr>
            <a:lvl3pPr marL="1714500" indent="-538163">
              <a:defRPr sz="24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3pPr>
            <a:lvl4pPr marL="2286000" indent="-522288">
              <a:defRPr sz="20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4pPr>
            <a:lvl5pPr marL="2857500" indent="-506413">
              <a:defRPr sz="20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-1"/>
            <a:ext cx="12436525" cy="47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  <a:latin typeface="+mj-lt"/>
                <a:ea typeface="Kozuka Gothic Pr6N B" pitchFamily="34" charset="-128"/>
              </a:defRPr>
            </a:lvl1pPr>
          </a:lstStyle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470596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650875"/>
            <a:ext cx="6651776" cy="4622800"/>
          </a:xfrm>
        </p:spPr>
        <p:txBody>
          <a:bodyPr/>
          <a:lstStyle>
            <a:lvl1pPr marL="457200" indent="-457200">
              <a:defRPr sz="32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1pPr>
            <a:lvl2pPr marL="1143000" indent="-555625">
              <a:defRPr sz="28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2pPr>
            <a:lvl3pPr marL="1714500" indent="-538163">
              <a:defRPr sz="24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3pPr>
            <a:lvl4pPr marL="2286000" indent="-522288">
              <a:defRPr sz="20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4pPr>
            <a:lvl5pPr marL="2857500" indent="-506413">
              <a:defRPr sz="2000">
                <a:solidFill>
                  <a:schemeClr val="bg2"/>
                </a:solidFill>
                <a:latin typeface="+mn-lt"/>
                <a:ea typeface="Kozuka Gothic Pro L" pitchFamily="34" charset="-12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-1"/>
            <a:ext cx="12436525" cy="47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  <a:latin typeface="+mj-lt"/>
                <a:ea typeface="Kozuka Gothic Pr6N B" pitchFamily="34" charset="-128"/>
              </a:defRPr>
            </a:lvl1pPr>
          </a:lstStyle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171281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 userDrawn="1"/>
        </p:nvSpPr>
        <p:spPr bwMode="auto">
          <a:xfrm>
            <a:off x="1" y="-1"/>
            <a:ext cx="124365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1176338" eaLnBrk="0" hangingPunct="0"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1pPr>
            <a:lvl2pPr marL="742950" indent="-285750" defTabSz="1176338" eaLnBrk="0" hangingPunct="0"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2pPr>
            <a:lvl3pPr marL="1143000" indent="-228600" defTabSz="1176338" eaLnBrk="0" hangingPunct="0"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3pPr>
            <a:lvl4pPr marL="1600200" indent="-228600" defTabSz="1176338" eaLnBrk="0" hangingPunct="0"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4pPr>
            <a:lvl5pPr marL="2057400" indent="-228600" defTabSz="1176338" eaLnBrk="0" hangingPunct="0"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5pPr>
            <a:lvl6pPr marL="2514600" indent="-228600" defTabSz="1176338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6pPr>
            <a:lvl7pPr marL="2971800" indent="-228600" defTabSz="1176338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7pPr>
            <a:lvl8pPr marL="3429000" indent="-228600" defTabSz="1176338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8pPr>
            <a:lvl9pPr marL="3886200" indent="-228600" defTabSz="1176338" eaLnBrk="0" fontAlgn="base" hangingPunct="0">
              <a:spcBef>
                <a:spcPct val="0"/>
              </a:spcBef>
              <a:spcAft>
                <a:spcPct val="0"/>
              </a:spcAft>
              <a:defRPr sz="4100" i="1">
                <a:solidFill>
                  <a:schemeClr val="tx1"/>
                </a:solidFill>
                <a:latin typeface="Schneidler Md BT" pitchFamily="18" charset="0"/>
                <a:cs typeface="Arial" pitchFamily="34" charset="0"/>
              </a:defRPr>
            </a:lvl9pPr>
          </a:lstStyle>
          <a:p>
            <a:r>
              <a:rPr lang="en-US" altLang="en-US" sz="2400" i="0" dirty="0">
                <a:solidFill>
                  <a:schemeClr val="bg2"/>
                </a:solidFill>
                <a:latin typeface="+mj-lt"/>
                <a:ea typeface="Kozuka Gothic Pr6N B" pitchFamily="34" charset="-128"/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9032" y="5440364"/>
            <a:ext cx="8289875" cy="642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9032" y="693739"/>
            <a:ext cx="82898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09032" y="6083301"/>
            <a:ext cx="82898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03673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chemeClr val="accent5"/>
              </a:buClr>
              <a:defRPr>
                <a:solidFill>
                  <a:schemeClr val="bg2"/>
                </a:solidFill>
              </a:defRPr>
            </a:lvl1pPr>
            <a:lvl2pPr marL="574675" indent="-287338">
              <a:buClr>
                <a:schemeClr val="accent5"/>
              </a:buClr>
              <a:defRPr>
                <a:solidFill>
                  <a:schemeClr val="bg2"/>
                </a:solidFill>
              </a:defRPr>
            </a:lvl2pPr>
            <a:lvl3pPr marL="914400" indent="-339725">
              <a:buClr>
                <a:schemeClr val="accent5"/>
              </a:buClr>
              <a:defRPr>
                <a:solidFill>
                  <a:schemeClr val="bg2"/>
                </a:solidFill>
              </a:defRPr>
            </a:lvl3pPr>
            <a:lvl4pPr>
              <a:buClr>
                <a:srgbClr val="64728B"/>
              </a:buClr>
              <a:defRPr/>
            </a:lvl4pPr>
            <a:lvl5pPr>
              <a:buClr>
                <a:srgbClr val="64728B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-1"/>
            <a:ext cx="12436525" cy="47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508556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05959" y="1116013"/>
            <a:ext cx="12436525" cy="5130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-1"/>
            <a:ext cx="12436525" cy="47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37028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5564" y="777875"/>
            <a:ext cx="4441371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7539" tIns="58769" rIns="117539" bIns="587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" name="Title 151"/>
          <p:cNvSpPr txBox="1">
            <a:spLocks/>
          </p:cNvSpPr>
          <p:nvPr userDrawn="1"/>
        </p:nvSpPr>
        <p:spPr>
          <a:xfrm>
            <a:off x="1" y="7302499"/>
            <a:ext cx="12436525" cy="479799"/>
          </a:xfrm>
          <a:prstGeom prst="rect">
            <a:avLst/>
          </a:prstGeom>
        </p:spPr>
        <p:txBody>
          <a:bodyPr/>
          <a:lstStyle>
            <a:lvl1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Kozuka Gothic Pr6N B" pitchFamily="34" charset="-128"/>
                <a:ea typeface="Kozuka Gothic Pr6N B" pitchFamily="34" charset="-128"/>
                <a:cs typeface="Arial" panose="020B0604020202020204" pitchFamily="34" charset="0"/>
              </a:defRPr>
            </a:lvl1pPr>
            <a:lvl2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2pPr>
            <a:lvl3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3pPr>
            <a:lvl4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4pPr>
            <a:lvl5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5pPr>
            <a:lvl6pPr marL="4572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r>
              <a:rPr lang="en-US" sz="2400" i="0" kern="0" dirty="0" smtClean="0"/>
              <a:t>RED HILL ELEMENTARY – ADDITIONS &amp; RENOVATIONS</a:t>
            </a:r>
            <a:endParaRPr lang="en-US" sz="2400" i="0" kern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962" r:id="rId1"/>
    <p:sldLayoutId id="2147485009" r:id="rId2"/>
    <p:sldLayoutId id="2147484958" r:id="rId3"/>
    <p:sldLayoutId id="2147484959" r:id="rId4"/>
    <p:sldLayoutId id="2147484976" r:id="rId5"/>
    <p:sldLayoutId id="2147484998" r:id="rId6"/>
    <p:sldLayoutId id="2147484963" r:id="rId7"/>
    <p:sldLayoutId id="2147484960" r:id="rId8"/>
    <p:sldLayoutId id="2147484961" r:id="rId9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1176338" rtl="0" eaLnBrk="1" fontAlgn="base" hangingPunct="1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Kozuka Gothic Pr6N B" pitchFamily="34" charset="-128"/>
          <a:ea typeface="Kozuka Gothic Pr6N B" pitchFamily="34" charset="-128"/>
          <a:cs typeface="Arial" panose="020B0604020202020204" pitchFamily="34" charset="0"/>
        </a:defRPr>
      </a:lvl1pPr>
      <a:lvl2pPr algn="l" defTabSz="1176338" rtl="0" eaLnBrk="1" fontAlgn="base" hangingPunct="1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Arial" pitchFamily="34" charset="0"/>
          <a:ea typeface="Kozuka Gothic Pro M" pitchFamily="34" charset="-128"/>
          <a:cs typeface="Arial" pitchFamily="34" charset="0"/>
        </a:defRPr>
      </a:lvl2pPr>
      <a:lvl3pPr algn="l" defTabSz="1176338" rtl="0" eaLnBrk="1" fontAlgn="base" hangingPunct="1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Arial" pitchFamily="34" charset="0"/>
          <a:ea typeface="Kozuka Gothic Pro M" pitchFamily="34" charset="-128"/>
          <a:cs typeface="Arial" pitchFamily="34" charset="0"/>
        </a:defRPr>
      </a:lvl3pPr>
      <a:lvl4pPr algn="l" defTabSz="1176338" rtl="0" eaLnBrk="1" fontAlgn="base" hangingPunct="1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Arial" pitchFamily="34" charset="0"/>
          <a:ea typeface="Kozuka Gothic Pro M" pitchFamily="34" charset="-128"/>
          <a:cs typeface="Arial" pitchFamily="34" charset="0"/>
        </a:defRPr>
      </a:lvl4pPr>
      <a:lvl5pPr algn="l" defTabSz="1176338" rtl="0" eaLnBrk="1" fontAlgn="base" hangingPunct="1">
        <a:spcBef>
          <a:spcPct val="0"/>
        </a:spcBef>
        <a:spcAft>
          <a:spcPct val="0"/>
        </a:spcAft>
        <a:defRPr sz="2500">
          <a:solidFill>
            <a:schemeClr val="bg1"/>
          </a:solidFill>
          <a:latin typeface="Arial" pitchFamily="34" charset="0"/>
          <a:ea typeface="Kozuka Gothic Pro M" pitchFamily="34" charset="-128"/>
          <a:cs typeface="Arial" pitchFamily="34" charset="0"/>
        </a:defRPr>
      </a:lvl5pPr>
      <a:lvl6pPr marL="457200" algn="r" defTabSz="1176338" rtl="0" eaLnBrk="1" fontAlgn="base" hangingPunct="1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6pPr>
      <a:lvl7pPr marL="914400" algn="r" defTabSz="1176338" rtl="0" eaLnBrk="1" fontAlgn="base" hangingPunct="1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7pPr>
      <a:lvl8pPr marL="1371600" algn="r" defTabSz="1176338" rtl="0" eaLnBrk="1" fontAlgn="base" hangingPunct="1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8pPr>
      <a:lvl9pPr marL="1828800" algn="r" defTabSz="1176338" rtl="0" eaLnBrk="1" fontAlgn="base" hangingPunct="1">
        <a:spcBef>
          <a:spcPct val="0"/>
        </a:spcBef>
        <a:spcAft>
          <a:spcPct val="0"/>
        </a:spcAft>
        <a:defRPr sz="2300">
          <a:solidFill>
            <a:schemeClr val="bg1"/>
          </a:solidFill>
          <a:latin typeface="Arial Black" pitchFamily="34" charset="0"/>
        </a:defRPr>
      </a:lvl9pPr>
    </p:titleStyle>
    <p:bodyStyle>
      <a:lvl1pPr marL="231775" indent="-231775" algn="l" defTabSz="1176338" rtl="0" eaLnBrk="1" fontAlgn="base" hangingPunct="1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400">
          <a:solidFill>
            <a:schemeClr val="bg2">
              <a:lumMod val="75000"/>
            </a:schemeClr>
          </a:solidFill>
          <a:latin typeface="+mn-lt"/>
          <a:ea typeface="Kozuka Gothic Pro R" pitchFamily="34" charset="-128"/>
          <a:cs typeface="Arial" panose="020B0604020202020204" pitchFamily="34" charset="0"/>
        </a:defRPr>
      </a:lvl1pPr>
      <a:lvl2pPr marL="566738" indent="-334963" algn="l" defTabSz="1176338" rtl="0" eaLnBrk="1" fontAlgn="base" hangingPunct="1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000">
          <a:solidFill>
            <a:schemeClr val="bg2">
              <a:lumMod val="75000"/>
            </a:schemeClr>
          </a:solidFill>
          <a:latin typeface="+mn-lt"/>
          <a:ea typeface="Kozuka Gothic Pro R" pitchFamily="34" charset="-128"/>
          <a:cs typeface="Arial" panose="020B0604020202020204" pitchFamily="34" charset="0"/>
        </a:defRPr>
      </a:lvl2pPr>
      <a:lvl3pPr marL="1146175" indent="-522288" algn="l" defTabSz="1176338" rtl="0" eaLnBrk="1" fontAlgn="base" hangingPunct="1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2000">
          <a:solidFill>
            <a:schemeClr val="bg2">
              <a:lumMod val="75000"/>
            </a:schemeClr>
          </a:solidFill>
          <a:latin typeface="+mn-lt"/>
          <a:ea typeface="Kozuka Gothic Pro R" pitchFamily="34" charset="-128"/>
          <a:cs typeface="Arial" panose="020B0604020202020204" pitchFamily="34" charset="0"/>
        </a:defRPr>
      </a:lvl3pPr>
      <a:lvl4pPr marL="2057400" indent="-293688" algn="l" defTabSz="1176338" rtl="0" eaLnBrk="1" fontAlgn="base" hangingPunct="1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>
          <a:solidFill>
            <a:schemeClr val="bg2">
              <a:lumMod val="75000"/>
            </a:schemeClr>
          </a:solidFill>
          <a:latin typeface="+mn-lt"/>
          <a:ea typeface="Kozuka Gothic Pro R" pitchFamily="34" charset="-128"/>
          <a:cs typeface="Arial" panose="020B0604020202020204" pitchFamily="34" charset="0"/>
        </a:defRPr>
      </a:lvl4pPr>
      <a:lvl5pPr marL="2644775" indent="-293688" algn="l" defTabSz="1176338" rtl="0" eaLnBrk="1" fontAlgn="base" hangingPunct="1">
        <a:lnSpc>
          <a:spcPct val="95000"/>
        </a:lnSpc>
        <a:spcBef>
          <a:spcPct val="5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>
          <a:solidFill>
            <a:schemeClr val="bg2">
              <a:lumMod val="75000"/>
            </a:schemeClr>
          </a:solidFill>
          <a:latin typeface="+mn-lt"/>
          <a:ea typeface="Kozuka Gothic Pro R" pitchFamily="34" charset="-128"/>
          <a:cs typeface="Arial" panose="020B0604020202020204" pitchFamily="34" charset="0"/>
        </a:defRPr>
      </a:lvl5pPr>
      <a:lvl6pPr marL="3101975" indent="-293688" algn="l" defTabSz="1176338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6pPr>
      <a:lvl7pPr marL="3559175" indent="-293688" algn="l" defTabSz="1176338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7pPr>
      <a:lvl8pPr marL="4016375" indent="-293688" algn="l" defTabSz="1176338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8pPr>
      <a:lvl9pPr marL="4473575" indent="-293688" algn="l" defTabSz="1176338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SzPct val="75000"/>
        <a:buFont typeface="Wingdings" pitchFamily="2" charset="2"/>
        <a:buChar char="l"/>
        <a:defRPr sz="26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62" y="-1868022"/>
            <a:ext cx="15014434" cy="104850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0588374" y="5791844"/>
            <a:ext cx="3216526" cy="1459870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3" name="Rectangle 2"/>
          <p:cNvSpPr/>
          <p:nvPr/>
        </p:nvSpPr>
        <p:spPr bwMode="auto">
          <a:xfrm>
            <a:off x="10588374" y="7443788"/>
            <a:ext cx="3229226" cy="328612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5128" name="Title 1"/>
          <p:cNvSpPr>
            <a:spLocks noGrp="1"/>
          </p:cNvSpPr>
          <p:nvPr>
            <p:ph type="title"/>
          </p:nvPr>
        </p:nvSpPr>
        <p:spPr bwMode="auto">
          <a:xfrm>
            <a:off x="325464" y="293290"/>
            <a:ext cx="9035511" cy="23517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cap="none" dirty="0">
                <a:solidFill>
                  <a:schemeClr val="tx1"/>
                </a:solidFill>
              </a:rPr>
              <a:t>Red Hill Elementary </a:t>
            </a:r>
            <a:r>
              <a:rPr lang="en-US" altLang="en-US" sz="3200" cap="none" dirty="0" smtClean="0">
                <a:solidFill>
                  <a:schemeClr val="tx1"/>
                </a:solidFill>
              </a:rPr>
              <a:t>School</a:t>
            </a:r>
            <a:br>
              <a:rPr lang="en-US" altLang="en-US" sz="3200" cap="none" dirty="0" smtClean="0">
                <a:solidFill>
                  <a:schemeClr val="tx1"/>
                </a:solidFill>
              </a:rPr>
            </a:br>
            <a:r>
              <a:rPr lang="en-US" altLang="en-US" sz="3200" cap="none" dirty="0" smtClean="0">
                <a:solidFill>
                  <a:schemeClr val="tx1"/>
                </a:solidFill>
              </a:rPr>
              <a:t>Addition and Renovations</a:t>
            </a:r>
            <a:r>
              <a:rPr lang="en-US" altLang="en-US" sz="3200" cap="none" dirty="0">
                <a:solidFill>
                  <a:schemeClr val="tx1"/>
                </a:solidFill>
              </a:rPr>
              <a:t/>
            </a:r>
            <a:br>
              <a:rPr lang="en-US" altLang="en-US" sz="3200" cap="none" dirty="0">
                <a:solidFill>
                  <a:schemeClr val="tx1"/>
                </a:solidFill>
              </a:rPr>
            </a:br>
            <a:r>
              <a:rPr lang="en-US" altLang="en-US" sz="1800" cap="none" dirty="0" smtClean="0">
                <a:solidFill>
                  <a:schemeClr val="tx1"/>
                </a:solidFill>
              </a:rPr>
              <a:t>December 10, 2015</a:t>
            </a:r>
            <a:endParaRPr lang="en-US" altLang="en-US" sz="3200" b="0" cap="none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09" y="5791843"/>
            <a:ext cx="2641669" cy="1459870"/>
          </a:xfrm>
          <a:prstGeom prst="rect">
            <a:avLst/>
          </a:prstGeom>
        </p:spPr>
      </p:pic>
      <p:pic>
        <p:nvPicPr>
          <p:cNvPr id="5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4024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12700" y="0"/>
            <a:ext cx="5118100" cy="830996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12699" y="-1"/>
            <a:ext cx="5118101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i="0" dirty="0" smtClean="0">
                <a:ln w="17780" cmpd="sng">
                  <a:noFill/>
                  <a:prstDash val="solid"/>
                  <a:miter lim="800000"/>
                </a:ln>
                <a:latin typeface="+mj-lt"/>
              </a:rPr>
              <a:t>Project Scope</a:t>
            </a:r>
            <a:endParaRPr lang="en-US" sz="4800" b="1" i="0" dirty="0">
              <a:ln w="17780" cmpd="sng">
                <a:noFill/>
                <a:prstDash val="solid"/>
                <a:miter lim="800000"/>
              </a:ln>
              <a:latin typeface="+mj-lt"/>
            </a:endParaRPr>
          </a:p>
        </p:txBody>
      </p:sp>
      <p:sp>
        <p:nvSpPr>
          <p:cNvPr id="19" name="Title 151"/>
          <p:cNvSpPr txBox="1">
            <a:spLocks/>
          </p:cNvSpPr>
          <p:nvPr/>
        </p:nvSpPr>
        <p:spPr>
          <a:xfrm>
            <a:off x="1" y="7302499"/>
            <a:ext cx="12436525" cy="479799"/>
          </a:xfrm>
          <a:prstGeom prst="rect">
            <a:avLst/>
          </a:prstGeom>
        </p:spPr>
        <p:txBody>
          <a:bodyPr/>
          <a:lstStyle>
            <a:lvl1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Kozuka Gothic Pr6N B" pitchFamily="34" charset="-128"/>
                <a:ea typeface="Kozuka Gothic Pr6N B" pitchFamily="34" charset="-128"/>
                <a:cs typeface="Arial" panose="020B0604020202020204" pitchFamily="34" charset="0"/>
              </a:defRPr>
            </a:lvl1pPr>
            <a:lvl2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2pPr>
            <a:lvl3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3pPr>
            <a:lvl4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4pPr>
            <a:lvl5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5pPr>
            <a:lvl6pPr marL="4572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r>
              <a:rPr lang="en-US" sz="2400" b="1" i="0" kern="0" dirty="0" smtClean="0">
                <a:latin typeface="Arial" panose="020B0604020202020204" pitchFamily="34" charset="0"/>
              </a:rPr>
              <a:t>RED HILL ELEMENTARY SCHOOL ADDITION &amp; RENOVATIONS</a:t>
            </a:r>
            <a:endParaRPr lang="en-US" sz="2400" b="1" i="0" kern="0" dirty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3718" y="1312147"/>
            <a:ext cx="1259989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 smtClean="0">
                <a:solidFill>
                  <a:srgbClr val="00B050"/>
                </a:solidFill>
                <a:latin typeface="Arial" panose="020B0604020202020204" pitchFamily="34" charset="0"/>
              </a:rPr>
              <a:t>Modernization: </a:t>
            </a: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Modernize and newly furnish the Media Center and 13 classrooms. </a:t>
            </a:r>
          </a:p>
          <a:p>
            <a:endParaRPr lang="en-US" sz="2400" i="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4000" b="1" i="0" dirty="0" smtClean="0">
                <a:solidFill>
                  <a:srgbClr val="00B050"/>
                </a:solidFill>
                <a:latin typeface="Arial" panose="020B0604020202020204" pitchFamily="34" charset="0"/>
              </a:rPr>
              <a:t>Security Upgrades:</a:t>
            </a:r>
          </a:p>
          <a:p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Construct a new front office suite addition including a Security </a:t>
            </a:r>
            <a:r>
              <a:rPr lang="en-US" sz="3600" i="0" dirty="0">
                <a:solidFill>
                  <a:schemeClr val="bg1"/>
                </a:solidFill>
                <a:latin typeface="Arial" panose="020B0604020202020204" pitchFamily="34" charset="0"/>
              </a:rPr>
              <a:t>V</a:t>
            </a: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estibule, Waiting area, Principal’s office and Clinic. The existing Admin Office will be renovated and re-purposed.</a:t>
            </a:r>
          </a:p>
          <a:p>
            <a:endParaRPr lang="en-US" sz="2400" i="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4000" b="1" i="0" dirty="0" smtClean="0">
                <a:solidFill>
                  <a:srgbClr val="00B050"/>
                </a:solidFill>
                <a:latin typeface="Arial" panose="020B0604020202020204" pitchFamily="34" charset="0"/>
              </a:rPr>
              <a:t>Construction Budget: </a:t>
            </a: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$ 1,377,800.</a:t>
            </a:r>
            <a:endParaRPr lang="en-US" sz="3600" i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4000" b="1" i="0" dirty="0" smtClean="0">
                <a:solidFill>
                  <a:srgbClr val="00B050"/>
                </a:solidFill>
                <a:latin typeface="Arial" panose="020B0604020202020204" pitchFamily="34" charset="0"/>
              </a:rPr>
              <a:t>Furniture </a:t>
            </a:r>
            <a:r>
              <a:rPr lang="en-US" sz="4000" b="1" i="0" dirty="0">
                <a:solidFill>
                  <a:srgbClr val="00B050"/>
                </a:solidFill>
                <a:latin typeface="Arial" panose="020B0604020202020204" pitchFamily="34" charset="0"/>
              </a:rPr>
              <a:t>Budget: </a:t>
            </a:r>
            <a:r>
              <a:rPr lang="en-US" sz="3600" i="0" dirty="0">
                <a:solidFill>
                  <a:schemeClr val="bg1"/>
                </a:solidFill>
                <a:latin typeface="Arial" panose="020B0604020202020204" pitchFamily="34" charset="0"/>
              </a:rPr>
              <a:t>$ </a:t>
            </a: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273,000.</a:t>
            </a:r>
            <a:endParaRPr lang="en-US" sz="360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8741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06" y="0"/>
            <a:ext cx="13406588" cy="7772400"/>
          </a:xfrm>
          <a:prstGeom prst="rect">
            <a:avLst/>
          </a:prstGeom>
        </p:spPr>
      </p:pic>
      <p:pic>
        <p:nvPicPr>
          <p:cNvPr id="13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12700" y="0"/>
            <a:ext cx="5118100" cy="830996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12699" y="-1"/>
            <a:ext cx="5118101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i="0" dirty="0" smtClean="0">
                <a:ln w="17780" cmpd="sng">
                  <a:noFill/>
                  <a:prstDash val="solid"/>
                  <a:miter lim="800000"/>
                </a:ln>
                <a:latin typeface="+mj-lt"/>
              </a:rPr>
              <a:t>Existing Plan</a:t>
            </a:r>
            <a:endParaRPr lang="en-US" sz="4800" b="1" i="0" dirty="0">
              <a:ln w="17780" cmpd="sng">
                <a:noFill/>
                <a:prstDash val="solid"/>
                <a:miter lim="800000"/>
              </a:ln>
              <a:latin typeface="+mj-lt"/>
            </a:endParaRPr>
          </a:p>
        </p:txBody>
      </p:sp>
      <p:sp>
        <p:nvSpPr>
          <p:cNvPr id="19" name="Title 151"/>
          <p:cNvSpPr txBox="1">
            <a:spLocks/>
          </p:cNvSpPr>
          <p:nvPr/>
        </p:nvSpPr>
        <p:spPr>
          <a:xfrm>
            <a:off x="1" y="7302499"/>
            <a:ext cx="12436525" cy="479799"/>
          </a:xfrm>
          <a:prstGeom prst="rect">
            <a:avLst/>
          </a:prstGeom>
        </p:spPr>
        <p:txBody>
          <a:bodyPr/>
          <a:lstStyle>
            <a:lvl1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Kozuka Gothic Pr6N B" pitchFamily="34" charset="-128"/>
                <a:ea typeface="Kozuka Gothic Pr6N B" pitchFamily="34" charset="-128"/>
                <a:cs typeface="Arial" panose="020B0604020202020204" pitchFamily="34" charset="0"/>
              </a:defRPr>
            </a:lvl1pPr>
            <a:lvl2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2pPr>
            <a:lvl3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3pPr>
            <a:lvl4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4pPr>
            <a:lvl5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5pPr>
            <a:lvl6pPr marL="4572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r>
              <a:rPr lang="en-US" sz="2400" b="1" i="0" kern="0" dirty="0" smtClean="0">
                <a:latin typeface="Arial" panose="020B0604020202020204" pitchFamily="34" charset="0"/>
              </a:rPr>
              <a:t>RED HILL ELEMENTARY SCHOOL ADDITION &amp; RENOVATIONS</a:t>
            </a:r>
            <a:endParaRPr lang="en-US" sz="2400" b="1" i="0" kern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3320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843"/>
            <a:ext cx="13817600" cy="7076714"/>
          </a:xfrm>
          <a:prstGeom prst="rect">
            <a:avLst/>
          </a:prstGeom>
        </p:spPr>
      </p:pic>
      <p:pic>
        <p:nvPicPr>
          <p:cNvPr id="8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12700" y="0"/>
            <a:ext cx="5118100" cy="830996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12699" y="-1"/>
            <a:ext cx="5118101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i="0" dirty="0" smtClean="0">
                <a:ln w="17780" cmpd="sng">
                  <a:noFill/>
                  <a:prstDash val="solid"/>
                  <a:miter lim="800000"/>
                </a:ln>
                <a:latin typeface="+mj-lt"/>
              </a:rPr>
              <a:t>Proposed Plan</a:t>
            </a:r>
            <a:endParaRPr lang="en-US" sz="4800" b="1" i="0" dirty="0">
              <a:ln w="17780" cmpd="sng">
                <a:noFill/>
                <a:prstDash val="solid"/>
                <a:miter lim="800000"/>
              </a:ln>
              <a:latin typeface="+mj-lt"/>
            </a:endParaRPr>
          </a:p>
        </p:txBody>
      </p:sp>
      <p:sp>
        <p:nvSpPr>
          <p:cNvPr id="12" name="Title 151"/>
          <p:cNvSpPr txBox="1">
            <a:spLocks/>
          </p:cNvSpPr>
          <p:nvPr/>
        </p:nvSpPr>
        <p:spPr>
          <a:xfrm>
            <a:off x="1" y="7302499"/>
            <a:ext cx="12436525" cy="479799"/>
          </a:xfrm>
          <a:prstGeom prst="rect">
            <a:avLst/>
          </a:prstGeom>
        </p:spPr>
        <p:txBody>
          <a:bodyPr/>
          <a:lstStyle>
            <a:lvl1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Kozuka Gothic Pr6N B" pitchFamily="34" charset="-128"/>
                <a:ea typeface="Kozuka Gothic Pr6N B" pitchFamily="34" charset="-128"/>
                <a:cs typeface="Arial" panose="020B0604020202020204" pitchFamily="34" charset="0"/>
              </a:defRPr>
            </a:lvl1pPr>
            <a:lvl2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2pPr>
            <a:lvl3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3pPr>
            <a:lvl4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4pPr>
            <a:lvl5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5pPr>
            <a:lvl6pPr marL="4572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r>
              <a:rPr lang="en-US" sz="2400" b="1" i="0" kern="0" dirty="0" smtClean="0">
                <a:latin typeface="Arial" panose="020B0604020202020204" pitchFamily="34" charset="0"/>
              </a:rPr>
              <a:t>RED HILL ELEMENTARY SCHOOL ADDITION &amp; RENOVATIONS</a:t>
            </a:r>
            <a:endParaRPr lang="en-US" sz="2400" b="1" i="0" kern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4672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-1" y="0"/>
            <a:ext cx="5655733" cy="830996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12699" y="-1"/>
            <a:ext cx="5643034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i="0" dirty="0" smtClean="0">
                <a:ln w="17780" cmpd="sng">
                  <a:noFill/>
                  <a:prstDash val="solid"/>
                  <a:miter lim="800000"/>
                </a:ln>
                <a:latin typeface="+mj-lt"/>
              </a:rPr>
              <a:t>Proposed Phasing</a:t>
            </a:r>
            <a:endParaRPr lang="en-US" sz="4800" b="1" i="0" dirty="0">
              <a:ln w="17780" cmpd="sng">
                <a:noFill/>
                <a:prstDash val="solid"/>
                <a:miter lim="800000"/>
              </a:ln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7511" y="7292884"/>
            <a:ext cx="13103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0" kern="0" dirty="0" smtClean="0">
                <a:solidFill>
                  <a:schemeClr val="bg1"/>
                </a:solidFill>
                <a:latin typeface="Arial" panose="020B0604020202020204" pitchFamily="34" charset="0"/>
              </a:rPr>
              <a:t>RED HILL ELEMENTARY </a:t>
            </a:r>
            <a:r>
              <a:rPr lang="en-US" sz="2400" b="1" i="0" kern="0" dirty="0">
                <a:solidFill>
                  <a:schemeClr val="bg1"/>
                </a:solidFill>
                <a:latin typeface="Arial" panose="020B0604020202020204" pitchFamily="34" charset="0"/>
              </a:rPr>
              <a:t>SCHOOL </a:t>
            </a:r>
            <a:r>
              <a:rPr lang="en-US" sz="2400" b="1" i="0" kern="0" dirty="0" smtClean="0">
                <a:solidFill>
                  <a:schemeClr val="bg1"/>
                </a:solidFill>
                <a:latin typeface="Arial" panose="020B0604020202020204" pitchFamily="34" charset="0"/>
              </a:rPr>
              <a:t>ADDITION </a:t>
            </a:r>
            <a:r>
              <a:rPr lang="en-US" sz="2400" b="1" i="0" kern="0" dirty="0">
                <a:solidFill>
                  <a:schemeClr val="bg1"/>
                </a:solidFill>
                <a:latin typeface="Arial" panose="020B0604020202020204" pitchFamily="34" charset="0"/>
              </a:rPr>
              <a:t>&amp; RENOVATIONS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1182" r="12730" b="19996"/>
          <a:stretch/>
        </p:blipFill>
        <p:spPr>
          <a:xfrm>
            <a:off x="1385047" y="968962"/>
            <a:ext cx="11464665" cy="59711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1385046" y="4013378"/>
            <a:ext cx="2904565" cy="3064729"/>
          </a:xfrm>
          <a:prstGeom prst="rect">
            <a:avLst/>
          </a:prstGeom>
          <a:noFill/>
          <a:ln w="635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87311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K:\Graphics\logos\RRMM Logos\RRMM_ARCH_horizontal-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374" y="7483029"/>
            <a:ext cx="3234266" cy="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12700" y="0"/>
            <a:ext cx="5118100" cy="830996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176338"/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12699" y="-1"/>
            <a:ext cx="5118101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i="0" dirty="0" smtClean="0">
                <a:ln w="17780" cmpd="sng">
                  <a:noFill/>
                  <a:prstDash val="solid"/>
                  <a:miter lim="800000"/>
                </a:ln>
                <a:latin typeface="+mj-lt"/>
              </a:rPr>
              <a:t>Next Steps</a:t>
            </a:r>
            <a:endParaRPr lang="en-US" sz="4800" b="1" i="0" dirty="0">
              <a:ln w="17780" cmpd="sng">
                <a:noFill/>
                <a:prstDash val="solid"/>
                <a:miter lim="800000"/>
              </a:ln>
              <a:latin typeface="+mj-lt"/>
            </a:endParaRPr>
          </a:p>
        </p:txBody>
      </p:sp>
      <p:sp>
        <p:nvSpPr>
          <p:cNvPr id="19" name="Title 151"/>
          <p:cNvSpPr txBox="1">
            <a:spLocks/>
          </p:cNvSpPr>
          <p:nvPr/>
        </p:nvSpPr>
        <p:spPr>
          <a:xfrm>
            <a:off x="1" y="7302499"/>
            <a:ext cx="12436525" cy="479799"/>
          </a:xfrm>
          <a:prstGeom prst="rect">
            <a:avLst/>
          </a:prstGeom>
        </p:spPr>
        <p:txBody>
          <a:bodyPr/>
          <a:lstStyle>
            <a:lvl1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Kozuka Gothic Pr6N B" pitchFamily="34" charset="-128"/>
                <a:ea typeface="Kozuka Gothic Pr6N B" pitchFamily="34" charset="-128"/>
                <a:cs typeface="Arial" panose="020B0604020202020204" pitchFamily="34" charset="0"/>
              </a:defRPr>
            </a:lvl1pPr>
            <a:lvl2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2pPr>
            <a:lvl3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3pPr>
            <a:lvl4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4pPr>
            <a:lvl5pPr algn="l" defTabSz="1176338" rtl="0" eaLnBrk="1" fontAlgn="base" hangingPunct="1">
              <a:spcBef>
                <a:spcPct val="0"/>
              </a:spcBef>
              <a:spcAft>
                <a:spcPct val="0"/>
              </a:spcAft>
              <a:defRPr sz="2500">
                <a:solidFill>
                  <a:schemeClr val="bg1"/>
                </a:solidFill>
                <a:latin typeface="Arial" pitchFamily="34" charset="0"/>
                <a:ea typeface="Kozuka Gothic Pro M" pitchFamily="34" charset="-128"/>
                <a:cs typeface="Arial" pitchFamily="34" charset="0"/>
              </a:defRPr>
            </a:lvl5pPr>
            <a:lvl6pPr marL="4572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6pPr>
            <a:lvl7pPr marL="9144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7pPr>
            <a:lvl8pPr marL="13716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8pPr>
            <a:lvl9pPr marL="1828800" algn="r" defTabSz="1176338" rtl="0" eaLnBrk="1" fontAlgn="base" hangingPunct="1">
              <a:spcBef>
                <a:spcPct val="0"/>
              </a:spcBef>
              <a:spcAft>
                <a:spcPct val="0"/>
              </a:spcAft>
              <a:defRPr sz="2300">
                <a:solidFill>
                  <a:schemeClr val="bg1"/>
                </a:solidFill>
                <a:latin typeface="Arial Black" pitchFamily="34" charset="0"/>
              </a:defRPr>
            </a:lvl9pPr>
          </a:lstStyle>
          <a:p>
            <a:r>
              <a:rPr lang="en-US" sz="2400" b="1" i="0" kern="0" dirty="0" smtClean="0">
                <a:latin typeface="Arial" panose="020B0604020202020204" pitchFamily="34" charset="0"/>
              </a:rPr>
              <a:t>RED HILL ELEMENTARY SCHOOL ADDITION &amp; RENOVATIONS</a:t>
            </a:r>
            <a:endParaRPr lang="en-US" sz="2400" b="1" i="0" kern="0" dirty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3718" y="1584666"/>
            <a:ext cx="1259989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 smtClean="0">
                <a:solidFill>
                  <a:srgbClr val="00B050"/>
                </a:solidFill>
                <a:latin typeface="Arial" panose="020B0604020202020204" pitchFamily="34" charset="0"/>
              </a:rPr>
              <a:t>Planning and Design: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Continue the development of the plans for the project.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Co-ordinate with an HVAC Replacement project also scheduled for the Summer of 2016.</a:t>
            </a:r>
          </a:p>
          <a:p>
            <a:endParaRPr lang="en-US" sz="2400" i="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4000" b="1" i="0" dirty="0" smtClean="0">
                <a:solidFill>
                  <a:srgbClr val="00B050"/>
                </a:solidFill>
                <a:latin typeface="Arial" panose="020B0604020202020204" pitchFamily="34" charset="0"/>
              </a:rPr>
              <a:t>Furniture: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i="0" dirty="0" smtClean="0">
                <a:solidFill>
                  <a:schemeClr val="bg1"/>
                </a:solidFill>
                <a:latin typeface="Arial" panose="020B0604020202020204" pitchFamily="34" charset="0"/>
              </a:rPr>
              <a:t>Develop furniture selections, in conjunction with recently purchased furniture.</a:t>
            </a:r>
            <a:endParaRPr lang="en-US" sz="360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6969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17400_SPS_ESMS_final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0">
              <a:schemeClr val="accent3">
                <a:shade val="30000"/>
                <a:satMod val="115000"/>
                <a:alpha val="58000"/>
              </a:schemeClr>
            </a:gs>
            <a:gs pos="50000">
              <a:schemeClr val="accent3">
                <a:shade val="67500"/>
                <a:satMod val="115000"/>
                <a:alpha val="68000"/>
              </a:schemeClr>
            </a:gs>
            <a:gs pos="100000">
              <a:schemeClr val="accent3">
                <a:shade val="100000"/>
                <a:satMod val="115000"/>
                <a:alpha val="72000"/>
              </a:schemeClr>
            </a:gs>
          </a:gsLst>
          <a:lin ang="2700000" scaled="1"/>
          <a:tileRect/>
        </a:gra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123159" tIns="61579" rIns="123159" bIns="61579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 defTabSz="1176338">
          <a:defRPr b="1" dirty="0"/>
        </a:defPPr>
      </a:lstStyle>
    </a:spDef>
    <a:lnDef>
      <a:spPr bwMode="auto">
        <a:solidFill>
          <a:srgbClr val="FF6600"/>
        </a:solidFill>
        <a:ln w="38100" cap="flat" cmpd="sng" algn="ctr">
          <a:solidFill>
            <a:srgbClr val="C00000"/>
          </a:solidFill>
          <a:prstDash val="sysDash"/>
          <a:round/>
          <a:headEnd type="none" w="med" len="med"/>
          <a:tailEnd type="none" w="med" len="me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1517400_SPS_ESMS_final</Template>
  <TotalTime>7018</TotalTime>
  <Words>154</Words>
  <Application>Microsoft Office PowerPoint</Application>
  <PresentationFormat>Custom</PresentationFormat>
  <Paragraphs>30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1517400_SPS_ESMS_final</vt:lpstr>
      <vt:lpstr>Red Hill Elementary School Addition and Renovations December 10, 2015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Elementary &amp;  Middle Schools Suffolk Public Schools</dc:title>
  <dc:creator>Dinna Magno</dc:creator>
  <cp:keywords>page middle school, concepts, process</cp:keywords>
  <cp:lastModifiedBy>Office of Technology</cp:lastModifiedBy>
  <cp:revision>131</cp:revision>
  <cp:lastPrinted>2015-12-08T20:10:57Z</cp:lastPrinted>
  <dcterms:created xsi:type="dcterms:W3CDTF">2015-07-23T17:36:47Z</dcterms:created>
  <dcterms:modified xsi:type="dcterms:W3CDTF">2015-12-10T00:58:33Z</dcterms:modified>
</cp:coreProperties>
</file>